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</p:sldIdLst>
  <p:notesMasterIdLst>
    <p:notesMasterId r:id="rId15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ype="http://schemas.openxmlformats.org/officeDocument/2006/relationships/presProps" Target="presProps.xml"/>  <Relationship Id="rId156" Type="http://schemas.openxmlformats.org/officeDocument/2006/relationships/viewProps" Target="viewProps.xml"/>  <Relationship Id="rId157" Type="http://schemas.openxmlformats.org/officeDocument/2006/relationships/theme" Target="theme/theme1.xml"/>  <Relationship Id="rId158" Type="http://schemas.openxmlformats.org/officeDocument/2006/relationships/tableStyles" Target="tableStyles.xml"/>  <Relationship Id="rId15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43.xml.rels><?xml version="1.0" encoding="UTF-8" standalone="yes"?>
<Relationships xmlns="http://schemas.openxmlformats.org/package/2006/relationships"><Relationship Id="rId1" Target="../media/image1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3.xml" Type="http://schemas.openxmlformats.org/officeDocument/2006/relationships/notesSlide"/></Relationships>
</file>

<file path=ppt/slides/_rels/slide144.xml.rels><?xml version="1.0" encoding="UTF-8" standalone="yes"?>
<Relationships xmlns="http://schemas.openxmlformats.org/package/2006/relationships"><Relationship Id="rId1" Target="../media/image1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4.xml" Type="http://schemas.openxmlformats.org/officeDocument/2006/relationships/notesSlide"/></Relationships>
</file>

<file path=ppt/slides/_rels/slide145.xml.rels><?xml version="1.0" encoding="UTF-8" standalone="yes"?>
<Relationships xmlns="http://schemas.openxmlformats.org/package/2006/relationships"><Relationship Id="rId1" Target="../media/image1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5.xml" Type="http://schemas.openxmlformats.org/officeDocument/2006/relationships/notesSlide"/></Relationships>
</file>

<file path=ppt/slides/_rels/slide146.xml.rels><?xml version="1.0" encoding="UTF-8" standalone="yes"?>
<Relationships xmlns="http://schemas.openxmlformats.org/package/2006/relationships"><Relationship Id="rId1" Target="../media/image1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6.xml" Type="http://schemas.openxmlformats.org/officeDocument/2006/relationships/notesSlide"/></Relationships>
</file>

<file path=ppt/slides/_rels/slide147.xml.rels><?xml version="1.0" encoding="UTF-8" standalone="yes"?>
<Relationships xmlns="http://schemas.openxmlformats.org/package/2006/relationships"><Relationship Id="rId1" Target="../media/image1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7.xml" Type="http://schemas.openxmlformats.org/officeDocument/2006/relationships/notesSlide"/></Relationships>
</file>

<file path=ppt/slides/_rels/slide148.xml.rels><?xml version="1.0" encoding="UTF-8" standalone="yes"?>
<Relationships xmlns="http://schemas.openxmlformats.org/package/2006/relationships"><Relationship Id="rId1" Target="../media/image1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8.xml" Type="http://schemas.openxmlformats.org/officeDocument/2006/relationships/notesSlide"/></Relationships>
</file>

<file path=ppt/slides/_rels/slide149.xml.rels><?xml version="1.0" encoding="UTF-8" standalone="yes"?>
<Relationships xmlns="http://schemas.openxmlformats.org/package/2006/relationships"><Relationship Id="rId1" Target="../media/image1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9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50.xml.rels><?xml version="1.0" encoding="UTF-8" standalone="yes"?>
<Relationships xmlns="http://schemas.openxmlformats.org/package/2006/relationships"><Relationship Id="rId1" Target="../media/image1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0.xml" Type="http://schemas.openxmlformats.org/officeDocument/2006/relationships/notesSlide"/></Relationships>
</file>

<file path=ppt/slides/_rels/slide151.xml.rels><?xml version="1.0" encoding="UTF-8" standalone="yes"?>
<Relationships xmlns="http://schemas.openxmlformats.org/package/2006/relationships"><Relationship Id="rId1" Target="../media/image1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1.xml" Type="http://schemas.openxmlformats.org/officeDocument/2006/relationships/notesSlide"/></Relationships>
</file>

<file path=ppt/slides/_rels/slide152.xml.rels><?xml version="1.0" encoding="UTF-8" standalone="yes"?>
<Relationships xmlns="http://schemas.openxmlformats.org/package/2006/relationships"><Relationship Id="rId1" Target="../media/image1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2.xml" Type="http://schemas.openxmlformats.org/officeDocument/2006/relationships/notesSlide"/></Relationships>
</file>

<file path=ppt/slides/_rels/slide153.xml.rels><?xml version="1.0" encoding="UTF-8" standalone="yes"?>
<Relationships xmlns="http://schemas.openxmlformats.org/package/2006/relationships"><Relationship Id="rId1" Target="../media/image1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3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153</Slides>
  <Notes>153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2022-03-13T06:52:37.210Z</dcterms:created>
  <dcterms:modified xsi:type="dcterms:W3CDTF">2022-03-13T06:52:37.210Z</dcterms:modified>
</cp:coreProperties>
</file>